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ontserrat" charset="1" panose="00000500000000000000"/>
      <p:regular r:id="rId15"/>
    </p:embeddedFont>
    <p:embeddedFont>
      <p:font typeface="Poppins Bold" charset="1" panose="00000800000000000000"/>
      <p:regular r:id="rId16"/>
    </p:embeddedFont>
    <p:embeddedFont>
      <p:font typeface="Montserrat Bold" charset="1" panose="00000800000000000000"/>
      <p:regular r:id="rId17"/>
    </p:embeddedFont>
    <p:embeddedFont>
      <p:font typeface="Poppins" charset="1" panose="00000500000000000000"/>
      <p:regular r:id="rId18"/>
    </p:embeddedFont>
    <p:embeddedFont>
      <p:font typeface="Open Sans Bold" charset="1" panose="020B08060305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6329" y="4074973"/>
            <a:ext cx="6999355" cy="320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Red Hot Chilli Devs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757394" y="3143201"/>
            <a:ext cx="9146584" cy="5246370"/>
            <a:chOff x="0" y="0"/>
            <a:chExt cx="7981950" cy="45783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1176" r="0" b="-1176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028700" y="1667732"/>
            <a:ext cx="875259" cy="787733"/>
          </a:xfrm>
          <a:custGeom>
            <a:avLst/>
            <a:gdLst/>
            <a:ahLst/>
            <a:cxnLst/>
            <a:rect r="r" b="b" t="t" l="l"/>
            <a:pathLst>
              <a:path h="787733" w="875259">
                <a:moveTo>
                  <a:pt x="0" y="0"/>
                </a:moveTo>
                <a:lnTo>
                  <a:pt x="875259" y="0"/>
                </a:lnTo>
                <a:lnTo>
                  <a:pt x="875259" y="787733"/>
                </a:lnTo>
                <a:lnTo>
                  <a:pt x="0" y="787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903959" y="1799766"/>
            <a:ext cx="2154276" cy="45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1"/>
              </a:lnSpc>
              <a:spcBef>
                <a:spcPct val="0"/>
              </a:spcBef>
            </a:pPr>
            <a:r>
              <a:rPr lang="en-US" b="true" sz="2586" spc="-51">
                <a:solidFill>
                  <a:srgbClr val="5B98BA"/>
                </a:solidFill>
                <a:latin typeface="Poppins Bold"/>
                <a:ea typeface="Poppins Bold"/>
                <a:cs typeface="Poppins Bold"/>
                <a:sym typeface="Poppins Bold"/>
              </a:rPr>
              <a:t>Orion Parque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346167"/>
          </a:xfrm>
          <a:custGeom>
            <a:avLst/>
            <a:gdLst/>
            <a:ahLst/>
            <a:cxnLst/>
            <a:rect r="r" b="b" t="t" l="l"/>
            <a:pathLst>
              <a:path h="5346167" w="18288000">
                <a:moveTo>
                  <a:pt x="0" y="0"/>
                </a:moveTo>
                <a:lnTo>
                  <a:pt x="18288000" y="0"/>
                </a:lnTo>
                <a:lnTo>
                  <a:pt x="18288000" y="5346167"/>
                </a:lnTo>
                <a:lnTo>
                  <a:pt x="0" y="5346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726" r="-1376" b="-6172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5346167"/>
            <a:ext cx="18476217" cy="4940833"/>
            <a:chOff x="0" y="0"/>
            <a:chExt cx="4866164" cy="13012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1301289"/>
            </a:xfrm>
            <a:custGeom>
              <a:avLst/>
              <a:gdLst/>
              <a:ahLst/>
              <a:cxnLst/>
              <a:rect r="r" b="b" t="t" l="l"/>
              <a:pathLst>
                <a:path h="1301289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1301289"/>
                  </a:lnTo>
                  <a:lnTo>
                    <a:pt x="0" y="1301289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1339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4942012"/>
            <a:chOff x="0" y="0"/>
            <a:chExt cx="3042735" cy="1301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01600"/>
            </a:xfrm>
            <a:custGeom>
              <a:avLst/>
              <a:gdLst/>
              <a:ahLst/>
              <a:cxnLst/>
              <a:rect r="r" b="b" t="t" l="l"/>
              <a:pathLst>
                <a:path h="130160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01600"/>
                  </a:lnTo>
                  <a:lnTo>
                    <a:pt x="0" y="130160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39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920442" y="5346167"/>
            <a:ext cx="2003911" cy="2268710"/>
          </a:xfrm>
          <a:custGeom>
            <a:avLst/>
            <a:gdLst/>
            <a:ahLst/>
            <a:cxnLst/>
            <a:rect r="r" b="b" t="t" l="l"/>
            <a:pathLst>
              <a:path h="2268710" w="2003911">
                <a:moveTo>
                  <a:pt x="0" y="0"/>
                </a:moveTo>
                <a:lnTo>
                  <a:pt x="2003911" y="0"/>
                </a:lnTo>
                <a:lnTo>
                  <a:pt x="2003911" y="2268711"/>
                </a:lnTo>
                <a:lnTo>
                  <a:pt x="0" y="22687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025" t="-716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269838" y="2893968"/>
            <a:ext cx="5748323" cy="1003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b="true" sz="5854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96755" y="4226942"/>
            <a:ext cx="10494490" cy="3145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8"/>
              </a:lnSpc>
              <a:spcBef>
                <a:spcPct val="0"/>
              </a:spcBef>
            </a:pPr>
            <a:r>
              <a:rPr lang="en-US" sz="2548" spc="-5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DESAFIO : Modernizar o controle e o agendamento de salas no Orion Parque de forma integrada e eficiente</a:t>
            </a:r>
            <a:r>
              <a:rPr lang="en-US" sz="2548" spc="-5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3568"/>
              </a:lnSpc>
              <a:spcBef>
                <a:spcPct val="0"/>
              </a:spcBef>
            </a:pPr>
          </a:p>
          <a:p>
            <a:pPr algn="ctr">
              <a:lnSpc>
                <a:spcPts val="3568"/>
              </a:lnSpc>
              <a:spcBef>
                <a:spcPct val="0"/>
              </a:spcBef>
            </a:pPr>
            <a:r>
              <a:rPr lang="en-US" sz="2548" spc="-5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O nosso objetivo com esse desafio é diminuir o tempo de atendimento, automatizar o serviço e fortalecer o compromisso com o cliente </a:t>
            </a:r>
          </a:p>
          <a:p>
            <a:pPr algn="ctr">
              <a:lnSpc>
                <a:spcPts val="356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2602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024160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89136" y="2656032"/>
            <a:ext cx="373607" cy="37360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298994" y="4180490"/>
            <a:ext cx="373607" cy="37360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927909" y="7402839"/>
            <a:ext cx="373607" cy="37360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293141" y="5760481"/>
            <a:ext cx="373607" cy="37360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484152" y="1488147"/>
            <a:ext cx="373607" cy="37360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484152" y="8392134"/>
            <a:ext cx="373607" cy="37360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8436846" y="1469097"/>
            <a:ext cx="1684306" cy="1684306"/>
          </a:xfrm>
          <a:custGeom>
            <a:avLst/>
            <a:gdLst/>
            <a:ahLst/>
            <a:cxnLst/>
            <a:rect r="r" b="b" t="t" l="l"/>
            <a:pathLst>
              <a:path h="1684306" w="1684306">
                <a:moveTo>
                  <a:pt x="0" y="0"/>
                </a:moveTo>
                <a:lnTo>
                  <a:pt x="1684306" y="0"/>
                </a:lnTo>
                <a:lnTo>
                  <a:pt x="1684306" y="1684306"/>
                </a:lnTo>
                <a:lnTo>
                  <a:pt x="0" y="1684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7" id="27"/>
          <p:cNvSpPr/>
          <p:nvPr/>
        </p:nvSpPr>
        <p:spPr>
          <a:xfrm flipV="true">
            <a:off x="10868418" y="2213028"/>
            <a:ext cx="2971609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4221088" y="1028700"/>
            <a:ext cx="2330557" cy="2330557"/>
          </a:xfrm>
          <a:custGeom>
            <a:avLst/>
            <a:gdLst/>
            <a:ahLst/>
            <a:cxnLst/>
            <a:rect r="r" b="b" t="t" l="l"/>
            <a:pathLst>
              <a:path h="2330557" w="2330557">
                <a:moveTo>
                  <a:pt x="0" y="0"/>
                </a:moveTo>
                <a:lnTo>
                  <a:pt x="2330557" y="0"/>
                </a:lnTo>
                <a:lnTo>
                  <a:pt x="2330557" y="2330557"/>
                </a:lnTo>
                <a:lnTo>
                  <a:pt x="0" y="23305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416868" y="4421858"/>
            <a:ext cx="1900897" cy="1900897"/>
          </a:xfrm>
          <a:custGeom>
            <a:avLst/>
            <a:gdLst/>
            <a:ahLst/>
            <a:cxnLst/>
            <a:rect r="r" b="b" t="t" l="l"/>
            <a:pathLst>
              <a:path h="1900897" w="1900897">
                <a:moveTo>
                  <a:pt x="0" y="0"/>
                </a:moveTo>
                <a:lnTo>
                  <a:pt x="1900897" y="0"/>
                </a:lnTo>
                <a:lnTo>
                  <a:pt x="1900897" y="1900897"/>
                </a:lnTo>
                <a:lnTo>
                  <a:pt x="0" y="19008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30" id="30"/>
          <p:cNvSpPr/>
          <p:nvPr/>
        </p:nvSpPr>
        <p:spPr>
          <a:xfrm flipH="true">
            <a:off x="15367317" y="3229328"/>
            <a:ext cx="0" cy="95116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8184094" y="4421858"/>
            <a:ext cx="2189811" cy="1642358"/>
          </a:xfrm>
          <a:custGeom>
            <a:avLst/>
            <a:gdLst/>
            <a:ahLst/>
            <a:cxnLst/>
            <a:rect r="r" b="b" t="t" l="l"/>
            <a:pathLst>
              <a:path h="1642358" w="2189811">
                <a:moveTo>
                  <a:pt x="0" y="0"/>
                </a:moveTo>
                <a:lnTo>
                  <a:pt x="2189811" y="0"/>
                </a:lnTo>
                <a:lnTo>
                  <a:pt x="2189811" y="1642359"/>
                </a:lnTo>
                <a:lnTo>
                  <a:pt x="0" y="16423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32" id="32"/>
          <p:cNvSpPr/>
          <p:nvPr/>
        </p:nvSpPr>
        <p:spPr>
          <a:xfrm flipH="true" flipV="true">
            <a:off x="10916830" y="5223988"/>
            <a:ext cx="297167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8184094" y="7385357"/>
            <a:ext cx="2013553" cy="2013553"/>
          </a:xfrm>
          <a:custGeom>
            <a:avLst/>
            <a:gdLst/>
            <a:ahLst/>
            <a:cxnLst/>
            <a:rect r="r" b="b" t="t" l="l"/>
            <a:pathLst>
              <a:path h="2013553" w="2013553">
                <a:moveTo>
                  <a:pt x="0" y="0"/>
                </a:moveTo>
                <a:lnTo>
                  <a:pt x="2013553" y="0"/>
                </a:lnTo>
                <a:lnTo>
                  <a:pt x="2013553" y="2013553"/>
                </a:lnTo>
                <a:lnTo>
                  <a:pt x="0" y="20135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028700" y="4136300"/>
            <a:ext cx="4133775" cy="162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53"/>
              </a:lnSpc>
              <a:spcBef>
                <a:spcPct val="0"/>
              </a:spcBef>
            </a:pPr>
            <a:r>
              <a:rPr lang="en-US" b="true" sz="468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Nossa solução</a:t>
            </a:r>
          </a:p>
        </p:txBody>
      </p:sp>
      <p:sp>
        <p:nvSpPr>
          <p:cNvPr name="AutoShape 35" id="35"/>
          <p:cNvSpPr/>
          <p:nvPr/>
        </p:nvSpPr>
        <p:spPr>
          <a:xfrm flipH="true">
            <a:off x="9278999" y="5947284"/>
            <a:ext cx="0" cy="95116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25214" y="716400"/>
            <a:ext cx="15143933" cy="8541900"/>
            <a:chOff x="0" y="0"/>
            <a:chExt cx="20191911" cy="11389200"/>
          </a:xfrm>
        </p:grpSpPr>
        <p:sp>
          <p:nvSpPr>
            <p:cNvPr name="Freeform 4" id="4"/>
            <p:cNvSpPr/>
            <p:nvPr/>
          </p:nvSpPr>
          <p:spPr>
            <a:xfrm flipH="false" flipV="false" rot="5400000">
              <a:off x="8719750" y="-82960"/>
              <a:ext cx="11389200" cy="11555120"/>
            </a:xfrm>
            <a:custGeom>
              <a:avLst/>
              <a:gdLst/>
              <a:ahLst/>
              <a:cxnLst/>
              <a:rect r="r" b="b" t="t" l="l"/>
              <a:pathLst>
                <a:path h="11555120" w="11389200">
                  <a:moveTo>
                    <a:pt x="0" y="0"/>
                  </a:moveTo>
                  <a:lnTo>
                    <a:pt x="11389201" y="0"/>
                  </a:lnTo>
                  <a:lnTo>
                    <a:pt x="11389201" y="11555120"/>
                  </a:lnTo>
                  <a:lnTo>
                    <a:pt x="0" y="11555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4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5400000">
              <a:off x="82960" y="-82960"/>
              <a:ext cx="11389200" cy="11555120"/>
            </a:xfrm>
            <a:custGeom>
              <a:avLst/>
              <a:gdLst/>
              <a:ahLst/>
              <a:cxnLst/>
              <a:rect r="r" b="b" t="t" l="l"/>
              <a:pathLst>
                <a:path h="11555120" w="11389200">
                  <a:moveTo>
                    <a:pt x="0" y="0"/>
                  </a:moveTo>
                  <a:lnTo>
                    <a:pt x="11389200" y="0"/>
                  </a:lnTo>
                  <a:lnTo>
                    <a:pt x="11389200" y="11555120"/>
                  </a:lnTo>
                  <a:lnTo>
                    <a:pt x="0" y="11555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4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061529" y="2937389"/>
            <a:ext cx="12164941" cy="4412223"/>
            <a:chOff x="0" y="0"/>
            <a:chExt cx="3203935" cy="1162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03935" cy="1162067"/>
            </a:xfrm>
            <a:custGeom>
              <a:avLst/>
              <a:gdLst/>
              <a:ahLst/>
              <a:cxnLst/>
              <a:rect r="r" b="b" t="t" l="l"/>
              <a:pathLst>
                <a:path h="1162067" w="3203935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056302" y="3012080"/>
            <a:ext cx="10175396" cy="4043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249"/>
              </a:lnSpc>
              <a:spcBef>
                <a:spcPct val="0"/>
              </a:spcBef>
            </a:pPr>
            <a:r>
              <a:rPr lang="en-US" b="true" sz="1160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VAMOS VER NA PRÁTICA!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80888" y="1022692"/>
            <a:ext cx="15926225" cy="9135090"/>
            <a:chOff x="0" y="0"/>
            <a:chExt cx="7981950" cy="45783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5673" t="0" r="-5673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26773" y="7616410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31919" y="7616410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731919" y="3228731"/>
            <a:ext cx="5841799" cy="5146658"/>
            <a:chOff x="0" y="0"/>
            <a:chExt cx="1554321" cy="13693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853897" y="3228731"/>
            <a:ext cx="5841799" cy="5146658"/>
            <a:chOff x="0" y="0"/>
            <a:chExt cx="1554321" cy="13693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990113" y="3506849"/>
            <a:ext cx="5570690" cy="3133474"/>
            <a:chOff x="0" y="0"/>
            <a:chExt cx="1128903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114264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867474" y="3506849"/>
            <a:ext cx="5570690" cy="3133474"/>
            <a:chOff x="0" y="0"/>
            <a:chExt cx="1128903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-18409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5417025" y="1895726"/>
            <a:ext cx="7453950" cy="87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b="true" sz="5108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 trás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79742" y="7223606"/>
            <a:ext cx="3390110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Confirmação de chave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12356" y="7223606"/>
            <a:ext cx="2877407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Códigos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5121047" cy="28805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1047" cy="2880589"/>
            </a:xfrm>
            <a:custGeom>
              <a:avLst/>
              <a:gdLst/>
              <a:ahLst/>
              <a:cxnLst/>
              <a:rect r="r" b="b" t="t" l="l"/>
              <a:pathLst>
                <a:path h="2880589" w="5121047">
                  <a:moveTo>
                    <a:pt x="0" y="0"/>
                  </a:moveTo>
                  <a:lnTo>
                    <a:pt x="5121047" y="0"/>
                  </a:lnTo>
                  <a:lnTo>
                    <a:pt x="5121047" y="2880589"/>
                  </a:lnTo>
                  <a:lnTo>
                    <a:pt x="0" y="28805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21047" cy="2918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4392126" y="6546829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087841" y="2646799"/>
            <a:ext cx="4674176" cy="4674176"/>
          </a:xfrm>
          <a:custGeom>
            <a:avLst/>
            <a:gdLst/>
            <a:ahLst/>
            <a:cxnLst/>
            <a:rect r="r" b="b" t="t" l="l"/>
            <a:pathLst>
              <a:path h="4674176" w="4674176">
                <a:moveTo>
                  <a:pt x="0" y="0"/>
                </a:moveTo>
                <a:lnTo>
                  <a:pt x="4674176" y="0"/>
                </a:lnTo>
                <a:lnTo>
                  <a:pt x="4674176" y="4674175"/>
                </a:lnTo>
                <a:lnTo>
                  <a:pt x="0" y="4674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9830268" y="6546829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525983" y="2646799"/>
            <a:ext cx="4674176" cy="4674176"/>
          </a:xfrm>
          <a:custGeom>
            <a:avLst/>
            <a:gdLst/>
            <a:ahLst/>
            <a:cxnLst/>
            <a:rect r="r" b="b" t="t" l="l"/>
            <a:pathLst>
              <a:path h="4674176" w="4674176">
                <a:moveTo>
                  <a:pt x="0" y="0"/>
                </a:moveTo>
                <a:lnTo>
                  <a:pt x="4674176" y="0"/>
                </a:lnTo>
                <a:lnTo>
                  <a:pt x="4674176" y="4674175"/>
                </a:lnTo>
                <a:lnTo>
                  <a:pt x="0" y="4674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51148" y="3094454"/>
            <a:ext cx="2747563" cy="2747563"/>
          </a:xfrm>
          <a:custGeom>
            <a:avLst/>
            <a:gdLst/>
            <a:ahLst/>
            <a:cxnLst/>
            <a:rect r="r" b="b" t="t" l="l"/>
            <a:pathLst>
              <a:path h="2747563" w="2747563">
                <a:moveTo>
                  <a:pt x="0" y="0"/>
                </a:moveTo>
                <a:lnTo>
                  <a:pt x="2747563" y="0"/>
                </a:lnTo>
                <a:lnTo>
                  <a:pt x="2747563" y="2747564"/>
                </a:lnTo>
                <a:lnTo>
                  <a:pt x="0" y="2747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77352" y="3070580"/>
            <a:ext cx="2771437" cy="2771437"/>
          </a:xfrm>
          <a:custGeom>
            <a:avLst/>
            <a:gdLst/>
            <a:ahLst/>
            <a:cxnLst/>
            <a:rect r="r" b="b" t="t" l="l"/>
            <a:pathLst>
              <a:path h="2771437" w="2771437">
                <a:moveTo>
                  <a:pt x="0" y="0"/>
                </a:moveTo>
                <a:lnTo>
                  <a:pt x="2771438" y="0"/>
                </a:lnTo>
                <a:lnTo>
                  <a:pt x="2771438" y="2771438"/>
                </a:lnTo>
                <a:lnTo>
                  <a:pt x="0" y="27714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01579" y="1304307"/>
            <a:ext cx="7884841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 nosso futuro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79433" y="5927743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NFC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17575" y="5927743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b="true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Site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98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353" y="-39168"/>
            <a:ext cx="9213353" cy="10326168"/>
            <a:chOff x="0" y="0"/>
            <a:chExt cx="2426562" cy="2719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26562" cy="2719649"/>
            </a:xfrm>
            <a:custGeom>
              <a:avLst/>
              <a:gdLst/>
              <a:ahLst/>
              <a:cxnLst/>
              <a:rect r="r" b="b" t="t" l="l"/>
              <a:pathLst>
                <a:path h="2719649" w="2426562">
                  <a:moveTo>
                    <a:pt x="0" y="0"/>
                  </a:moveTo>
                  <a:lnTo>
                    <a:pt x="2426562" y="0"/>
                  </a:lnTo>
                  <a:lnTo>
                    <a:pt x="2426562" y="2719649"/>
                  </a:lnTo>
                  <a:lnTo>
                    <a:pt x="0" y="2719649"/>
                  </a:ln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26562" cy="2757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458" y="3256482"/>
            <a:ext cx="2841297" cy="2841286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9068" t="-45796" r="-19030" b="-5167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3152833" y="3267647"/>
            <a:ext cx="2841297" cy="2841286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1400" t="-25796" r="-25673" b="-9696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186553" y="3284395"/>
            <a:ext cx="2841297" cy="2841286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44242" t="-69827" r="-35104" b="-69303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241929" y="3295560"/>
            <a:ext cx="2841297" cy="2841286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9860" t="-47426" r="-17290" b="-4877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273726" y="3256482"/>
            <a:ext cx="2841297" cy="2841286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7479" t="-46474" r="-26688" b="-4575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307446" y="3256482"/>
            <a:ext cx="2841297" cy="2841286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8420" t="-47015" r="-20434" b="-51458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106689" y="492064"/>
            <a:ext cx="8276179" cy="2413633"/>
            <a:chOff x="0" y="0"/>
            <a:chExt cx="2179734" cy="63568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79734" cy="635689"/>
            </a:xfrm>
            <a:custGeom>
              <a:avLst/>
              <a:gdLst/>
              <a:ahLst/>
              <a:cxnLst/>
              <a:rect r="r" b="b" t="t" l="l"/>
              <a:pathLst>
                <a:path h="635689" w="2179734">
                  <a:moveTo>
                    <a:pt x="79513" y="0"/>
                  </a:moveTo>
                  <a:lnTo>
                    <a:pt x="2100221" y="0"/>
                  </a:lnTo>
                  <a:cubicBezTo>
                    <a:pt x="2144135" y="0"/>
                    <a:pt x="2179734" y="35599"/>
                    <a:pt x="2179734" y="79513"/>
                  </a:cubicBezTo>
                  <a:lnTo>
                    <a:pt x="2179734" y="556176"/>
                  </a:lnTo>
                  <a:cubicBezTo>
                    <a:pt x="2179734" y="577265"/>
                    <a:pt x="2171357" y="597489"/>
                    <a:pt x="2156446" y="612401"/>
                  </a:cubicBezTo>
                  <a:cubicBezTo>
                    <a:pt x="2141534" y="627312"/>
                    <a:pt x="2121310" y="635689"/>
                    <a:pt x="2100221" y="635689"/>
                  </a:cubicBezTo>
                  <a:lnTo>
                    <a:pt x="79513" y="635689"/>
                  </a:lnTo>
                  <a:cubicBezTo>
                    <a:pt x="58425" y="635689"/>
                    <a:pt x="38200" y="627312"/>
                    <a:pt x="23289" y="612401"/>
                  </a:cubicBezTo>
                  <a:cubicBezTo>
                    <a:pt x="8377" y="597489"/>
                    <a:pt x="0" y="577265"/>
                    <a:pt x="0" y="556176"/>
                  </a:cubicBezTo>
                  <a:lnTo>
                    <a:pt x="0" y="79513"/>
                  </a:lnTo>
                  <a:cubicBezTo>
                    <a:pt x="0" y="58425"/>
                    <a:pt x="8377" y="38200"/>
                    <a:pt x="23289" y="23289"/>
                  </a:cubicBezTo>
                  <a:cubicBezTo>
                    <a:pt x="38200" y="8377"/>
                    <a:pt x="58425" y="0"/>
                    <a:pt x="79513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179734" cy="673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458" y="6308743"/>
            <a:ext cx="2841297" cy="771366"/>
            <a:chOff x="0" y="0"/>
            <a:chExt cx="748325" cy="20315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48325" cy="203158"/>
            </a:xfrm>
            <a:custGeom>
              <a:avLst/>
              <a:gdLst/>
              <a:ahLst/>
              <a:cxnLst/>
              <a:rect r="r" b="b" t="t" l="l"/>
              <a:pathLst>
                <a:path h="203158" w="748325">
                  <a:moveTo>
                    <a:pt x="101579" y="0"/>
                  </a:moveTo>
                  <a:lnTo>
                    <a:pt x="646746" y="0"/>
                  </a:lnTo>
                  <a:cubicBezTo>
                    <a:pt x="702847" y="0"/>
                    <a:pt x="748325" y="45478"/>
                    <a:pt x="748325" y="101579"/>
                  </a:cubicBezTo>
                  <a:lnTo>
                    <a:pt x="748325" y="101579"/>
                  </a:lnTo>
                  <a:cubicBezTo>
                    <a:pt x="748325" y="157680"/>
                    <a:pt x="702847" y="203158"/>
                    <a:pt x="646746" y="203158"/>
                  </a:cubicBezTo>
                  <a:lnTo>
                    <a:pt x="101579" y="203158"/>
                  </a:lnTo>
                  <a:cubicBezTo>
                    <a:pt x="45478" y="203158"/>
                    <a:pt x="0" y="157680"/>
                    <a:pt x="0" y="101579"/>
                  </a:cubicBezTo>
                  <a:lnTo>
                    <a:pt x="0" y="101579"/>
                  </a:lnTo>
                  <a:cubicBezTo>
                    <a:pt x="0" y="45478"/>
                    <a:pt x="45478" y="0"/>
                    <a:pt x="101579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748325" cy="241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152833" y="6308743"/>
            <a:ext cx="2841297" cy="771366"/>
            <a:chOff x="0" y="0"/>
            <a:chExt cx="748325" cy="20315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48325" cy="203158"/>
            </a:xfrm>
            <a:custGeom>
              <a:avLst/>
              <a:gdLst/>
              <a:ahLst/>
              <a:cxnLst/>
              <a:rect r="r" b="b" t="t" l="l"/>
              <a:pathLst>
                <a:path h="203158" w="748325">
                  <a:moveTo>
                    <a:pt x="101579" y="0"/>
                  </a:moveTo>
                  <a:lnTo>
                    <a:pt x="646746" y="0"/>
                  </a:lnTo>
                  <a:cubicBezTo>
                    <a:pt x="702847" y="0"/>
                    <a:pt x="748325" y="45478"/>
                    <a:pt x="748325" y="101579"/>
                  </a:cubicBezTo>
                  <a:lnTo>
                    <a:pt x="748325" y="101579"/>
                  </a:lnTo>
                  <a:cubicBezTo>
                    <a:pt x="748325" y="157680"/>
                    <a:pt x="702847" y="203158"/>
                    <a:pt x="646746" y="203158"/>
                  </a:cubicBezTo>
                  <a:lnTo>
                    <a:pt x="101579" y="203158"/>
                  </a:lnTo>
                  <a:cubicBezTo>
                    <a:pt x="45478" y="203158"/>
                    <a:pt x="0" y="157680"/>
                    <a:pt x="0" y="101579"/>
                  </a:cubicBezTo>
                  <a:lnTo>
                    <a:pt x="0" y="101579"/>
                  </a:lnTo>
                  <a:cubicBezTo>
                    <a:pt x="0" y="45478"/>
                    <a:pt x="45478" y="0"/>
                    <a:pt x="101579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748325" cy="241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186553" y="6308743"/>
            <a:ext cx="2841297" cy="771366"/>
            <a:chOff x="0" y="0"/>
            <a:chExt cx="748325" cy="20315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48325" cy="203158"/>
            </a:xfrm>
            <a:custGeom>
              <a:avLst/>
              <a:gdLst/>
              <a:ahLst/>
              <a:cxnLst/>
              <a:rect r="r" b="b" t="t" l="l"/>
              <a:pathLst>
                <a:path h="203158" w="748325">
                  <a:moveTo>
                    <a:pt x="101579" y="0"/>
                  </a:moveTo>
                  <a:lnTo>
                    <a:pt x="646746" y="0"/>
                  </a:lnTo>
                  <a:cubicBezTo>
                    <a:pt x="702847" y="0"/>
                    <a:pt x="748325" y="45478"/>
                    <a:pt x="748325" y="101579"/>
                  </a:cubicBezTo>
                  <a:lnTo>
                    <a:pt x="748325" y="101579"/>
                  </a:lnTo>
                  <a:cubicBezTo>
                    <a:pt x="748325" y="157680"/>
                    <a:pt x="702847" y="203158"/>
                    <a:pt x="646746" y="203158"/>
                  </a:cubicBezTo>
                  <a:lnTo>
                    <a:pt x="101579" y="203158"/>
                  </a:lnTo>
                  <a:cubicBezTo>
                    <a:pt x="45478" y="203158"/>
                    <a:pt x="0" y="157680"/>
                    <a:pt x="0" y="101579"/>
                  </a:cubicBezTo>
                  <a:lnTo>
                    <a:pt x="0" y="101579"/>
                  </a:lnTo>
                  <a:cubicBezTo>
                    <a:pt x="0" y="45478"/>
                    <a:pt x="45478" y="0"/>
                    <a:pt x="101579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748325" cy="241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244778" y="6281119"/>
            <a:ext cx="2841297" cy="771366"/>
            <a:chOff x="0" y="0"/>
            <a:chExt cx="748325" cy="20315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48325" cy="203158"/>
            </a:xfrm>
            <a:custGeom>
              <a:avLst/>
              <a:gdLst/>
              <a:ahLst/>
              <a:cxnLst/>
              <a:rect r="r" b="b" t="t" l="l"/>
              <a:pathLst>
                <a:path h="203158" w="748325">
                  <a:moveTo>
                    <a:pt x="101579" y="0"/>
                  </a:moveTo>
                  <a:lnTo>
                    <a:pt x="646746" y="0"/>
                  </a:lnTo>
                  <a:cubicBezTo>
                    <a:pt x="702847" y="0"/>
                    <a:pt x="748325" y="45478"/>
                    <a:pt x="748325" y="101579"/>
                  </a:cubicBezTo>
                  <a:lnTo>
                    <a:pt x="748325" y="101579"/>
                  </a:lnTo>
                  <a:cubicBezTo>
                    <a:pt x="748325" y="157680"/>
                    <a:pt x="702847" y="203158"/>
                    <a:pt x="646746" y="203158"/>
                  </a:cubicBezTo>
                  <a:lnTo>
                    <a:pt x="101579" y="203158"/>
                  </a:lnTo>
                  <a:cubicBezTo>
                    <a:pt x="45478" y="203158"/>
                    <a:pt x="0" y="157680"/>
                    <a:pt x="0" y="101579"/>
                  </a:cubicBezTo>
                  <a:lnTo>
                    <a:pt x="0" y="101579"/>
                  </a:lnTo>
                  <a:cubicBezTo>
                    <a:pt x="0" y="45478"/>
                    <a:pt x="45478" y="0"/>
                    <a:pt x="101579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748325" cy="241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305150" y="6281119"/>
            <a:ext cx="2841297" cy="771366"/>
            <a:chOff x="0" y="0"/>
            <a:chExt cx="748325" cy="20315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48325" cy="203158"/>
            </a:xfrm>
            <a:custGeom>
              <a:avLst/>
              <a:gdLst/>
              <a:ahLst/>
              <a:cxnLst/>
              <a:rect r="r" b="b" t="t" l="l"/>
              <a:pathLst>
                <a:path h="203158" w="748325">
                  <a:moveTo>
                    <a:pt x="101579" y="0"/>
                  </a:moveTo>
                  <a:lnTo>
                    <a:pt x="646746" y="0"/>
                  </a:lnTo>
                  <a:cubicBezTo>
                    <a:pt x="702847" y="0"/>
                    <a:pt x="748325" y="45478"/>
                    <a:pt x="748325" y="101579"/>
                  </a:cubicBezTo>
                  <a:lnTo>
                    <a:pt x="748325" y="101579"/>
                  </a:lnTo>
                  <a:cubicBezTo>
                    <a:pt x="748325" y="157680"/>
                    <a:pt x="702847" y="203158"/>
                    <a:pt x="646746" y="203158"/>
                  </a:cubicBezTo>
                  <a:lnTo>
                    <a:pt x="101579" y="203158"/>
                  </a:lnTo>
                  <a:cubicBezTo>
                    <a:pt x="45478" y="203158"/>
                    <a:pt x="0" y="157680"/>
                    <a:pt x="0" y="101579"/>
                  </a:cubicBezTo>
                  <a:lnTo>
                    <a:pt x="0" y="101579"/>
                  </a:lnTo>
                  <a:cubicBezTo>
                    <a:pt x="0" y="45478"/>
                    <a:pt x="45478" y="0"/>
                    <a:pt x="101579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748325" cy="241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5489347" y="6308743"/>
            <a:ext cx="2659395" cy="771366"/>
            <a:chOff x="0" y="0"/>
            <a:chExt cx="700417" cy="20315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00417" cy="203158"/>
            </a:xfrm>
            <a:custGeom>
              <a:avLst/>
              <a:gdLst/>
              <a:ahLst/>
              <a:cxnLst/>
              <a:rect r="r" b="b" t="t" l="l"/>
              <a:pathLst>
                <a:path h="203158" w="700417">
                  <a:moveTo>
                    <a:pt x="101579" y="0"/>
                  </a:moveTo>
                  <a:lnTo>
                    <a:pt x="598838" y="0"/>
                  </a:lnTo>
                  <a:cubicBezTo>
                    <a:pt x="654938" y="0"/>
                    <a:pt x="700417" y="45478"/>
                    <a:pt x="700417" y="101579"/>
                  </a:cubicBezTo>
                  <a:lnTo>
                    <a:pt x="700417" y="101579"/>
                  </a:lnTo>
                  <a:cubicBezTo>
                    <a:pt x="700417" y="157680"/>
                    <a:pt x="654938" y="203158"/>
                    <a:pt x="598838" y="203158"/>
                  </a:cubicBezTo>
                  <a:lnTo>
                    <a:pt x="101579" y="203158"/>
                  </a:lnTo>
                  <a:cubicBezTo>
                    <a:pt x="45478" y="203158"/>
                    <a:pt x="0" y="157680"/>
                    <a:pt x="0" y="101579"/>
                  </a:cubicBezTo>
                  <a:lnTo>
                    <a:pt x="0" y="101579"/>
                  </a:lnTo>
                  <a:cubicBezTo>
                    <a:pt x="0" y="45478"/>
                    <a:pt x="45478" y="0"/>
                    <a:pt x="101579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700417" cy="241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5106689" y="1028700"/>
            <a:ext cx="8276179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Nossa equipe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63388" y="6440741"/>
            <a:ext cx="2309437" cy="42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44"/>
              </a:lnSpc>
              <a:spcBef>
                <a:spcPct val="0"/>
              </a:spcBef>
            </a:pPr>
            <a:r>
              <a:rPr lang="en-US" b="true" sz="26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Igor Minerva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18979" y="7242034"/>
            <a:ext cx="230943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268286" y="6440741"/>
            <a:ext cx="2575367" cy="42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44"/>
              </a:lnSpc>
              <a:spcBef>
                <a:spcPct val="0"/>
              </a:spcBef>
            </a:pPr>
            <a:r>
              <a:rPr lang="en-US" b="true" sz="26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Flavia Andrade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288598" y="7242034"/>
            <a:ext cx="230943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Líder e Designer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559522" y="6440741"/>
            <a:ext cx="2309437" cy="42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44"/>
              </a:lnSpc>
              <a:spcBef>
                <a:spcPct val="0"/>
              </a:spcBef>
            </a:pPr>
            <a:r>
              <a:rPr lang="en-US" b="true" sz="26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Lais Varela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515113" y="7242034"/>
            <a:ext cx="230943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614898" y="6440741"/>
            <a:ext cx="2309437" cy="42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44"/>
              </a:lnSpc>
              <a:spcBef>
                <a:spcPct val="0"/>
              </a:spcBef>
            </a:pPr>
            <a:r>
              <a:rPr lang="en-US" b="true" sz="26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Lucas Fiatt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570489" y="7242034"/>
            <a:ext cx="230943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Designer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648618" y="6440741"/>
            <a:ext cx="2309437" cy="42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44"/>
              </a:lnSpc>
              <a:spcBef>
                <a:spcPct val="0"/>
              </a:spcBef>
            </a:pPr>
            <a:r>
              <a:rPr lang="en-US" b="true" sz="26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Luiz Felipe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604209" y="7242034"/>
            <a:ext cx="230943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5703993" y="6440741"/>
            <a:ext cx="2309437" cy="42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44"/>
              </a:lnSpc>
              <a:spcBef>
                <a:spcPct val="0"/>
              </a:spcBef>
            </a:pPr>
            <a:r>
              <a:rPr lang="en-US" b="true" sz="26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Max De LIma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5659584" y="7242034"/>
            <a:ext cx="230943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71087" y="4071114"/>
            <a:ext cx="7345827" cy="1925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56"/>
              </a:lnSpc>
            </a:pPr>
            <a:r>
              <a:rPr lang="en-US" sz="1125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Obrigada 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DAGntGurVt8</dc:identifier>
  <dcterms:modified xsi:type="dcterms:W3CDTF">2011-08-01T06:04:30Z</dcterms:modified>
  <cp:revision>1</cp:revision>
  <dc:title>Orion Parque</dc:title>
</cp:coreProperties>
</file>